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29" r:id="rId14"/>
    <p:sldId id="308" r:id="rId15"/>
    <p:sldId id="322" r:id="rId16"/>
    <p:sldId id="323" r:id="rId17"/>
    <p:sldId id="310" r:id="rId18"/>
    <p:sldId id="324" r:id="rId19"/>
    <p:sldId id="325" r:id="rId20"/>
    <p:sldId id="326" r:id="rId21"/>
    <p:sldId id="313" r:id="rId22"/>
    <p:sldId id="311" r:id="rId23"/>
    <p:sldId id="317" r:id="rId24"/>
    <p:sldId id="315" r:id="rId25"/>
    <p:sldId id="316" r:id="rId26"/>
    <p:sldId id="330" r:id="rId27"/>
    <p:sldId id="314" r:id="rId28"/>
    <p:sldId id="327" r:id="rId29"/>
    <p:sldId id="312" r:id="rId30"/>
    <p:sldId id="328" r:id="rId31"/>
    <p:sldId id="319" r:id="rId32"/>
    <p:sldId id="318" r:id="rId33"/>
    <p:sldId id="331" r:id="rId34"/>
    <p:sldId id="332" r:id="rId35"/>
    <p:sldId id="333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1" autoAdjust="0"/>
    <p:restoredTop sz="94664" autoAdjust="0"/>
  </p:normalViewPr>
  <p:slideViewPr>
    <p:cSldViewPr snapToGrid="0">
      <p:cViewPr varScale="1">
        <p:scale>
          <a:sx n="109" d="100"/>
          <a:sy n="109" d="100"/>
        </p:scale>
        <p:origin x="84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20.09.2019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20.09.2019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20.09.2019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20.09.2019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20.09.2019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20.09.2019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20.09.2019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20.09.2019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20.09.2019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20.09.2019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20.09.2019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20.09.2019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fif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dirty="0" smtClean="0"/>
              <a:t>МИФИ 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dirty="0" err="1" smtClean="0"/>
              <a:t>Rcf</a:t>
            </a:r>
            <a:r>
              <a:rPr lang="ru-RU" dirty="0"/>
              <a:t> </a:t>
            </a:r>
            <a:r>
              <a:rPr lang="ru-RU" dirty="0" smtClean="0"/>
              <a:t>– 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5125"/>
            <a:ext cx="8382000" cy="5845564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Безопасное 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 smtClean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 smtClean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 smtClean="0"/>
              <a:t>Параноидальны</a:t>
            </a:r>
            <a:r>
              <a:rPr lang="ru-RU" dirty="0" smtClean="0"/>
              <a:t> проверки</a:t>
            </a:r>
          </a:p>
          <a:p>
            <a:r>
              <a:rPr lang="ru-RU" dirty="0" smtClean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 smtClean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 smtClean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 smtClean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входных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decrypt(key, data, </a:t>
            </a:r>
            <a:r>
              <a:rPr lang="en-US" dirty="0" err="1" smtClean="0"/>
              <a:t>cipher_suite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(key) != 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/>
              <a:t>invalid </a:t>
            </a:r>
            <a:r>
              <a:rPr lang="en-US" dirty="0" smtClean="0"/>
              <a:t>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}’)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 err="1" smtClean="0"/>
              <a:t>len</a:t>
            </a:r>
            <a:r>
              <a:rPr lang="en-US" dirty="0" smtClean="0"/>
              <a:t>(data) &lt; </a:t>
            </a:r>
            <a:r>
              <a:rPr lang="en-US" dirty="0" smtClean="0">
                <a:solidFill>
                  <a:srgbClr val="FF0000"/>
                </a:solidFill>
              </a:rPr>
              <a:t>NONCE_SIZE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raise Exception(‘invalid </a:t>
            </a:r>
            <a:r>
              <a:rPr lang="en-US" dirty="0" err="1" smtClean="0"/>
              <a:t>ciphertext</a:t>
            </a:r>
            <a:r>
              <a:rPr lang="en-US" dirty="0" smtClean="0"/>
              <a:t> length’)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cipher_suite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err="1" smtClean="0"/>
              <a:t>aes.cbc.decrypt</a:t>
            </a:r>
            <a:r>
              <a:rPr lang="en-US" dirty="0" smtClean="0"/>
              <a:t>(key</a:t>
            </a:r>
            <a:r>
              <a:rPr lang="en-US" dirty="0"/>
              <a:t>, </a:t>
            </a:r>
            <a:r>
              <a:rPr lang="en-US" dirty="0" smtClean="0"/>
              <a:t>data)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AES_CTR_WITH_CBC_MAC</a:t>
            </a:r>
            <a:r>
              <a:rPr lang="en-US" dirty="0" smtClean="0"/>
              <a:t>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return </a:t>
            </a:r>
            <a:r>
              <a:rPr lang="en-US" dirty="0" err="1" smtClean="0"/>
              <a:t>aes.ctr.decrypt</a:t>
            </a:r>
            <a:r>
              <a:rPr lang="en-US" dirty="0" smtClean="0"/>
              <a:t>(key, data)</a:t>
            </a:r>
          </a:p>
          <a:p>
            <a:pPr marL="0" indent="0">
              <a:buNone/>
            </a:pPr>
            <a:r>
              <a:rPr lang="en-US" dirty="0" smtClean="0"/>
              <a:t>	else: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 err="1"/>
              <a:t>cipher_suite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 err="1"/>
              <a:t>cipher_suite</a:t>
            </a:r>
            <a:r>
              <a:rPr lang="en-US" dirty="0" smtClean="0"/>
              <a:t>} is not supported’)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Отдельные функции, работа только с массивом байт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generateAesKey</a:t>
            </a:r>
            <a:r>
              <a:rPr lang="en-US" dirty="0" smtClean="0"/>
              <a:t>():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Crypto.random.getBytes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--------------------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encrypt_user_input</a:t>
            </a:r>
            <a:r>
              <a:rPr lang="en-US" dirty="0" smtClean="0"/>
              <a:t>(</a:t>
            </a:r>
            <a:r>
              <a:rPr lang="en-US" dirty="0" err="1" smtClean="0"/>
              <a:t>user_string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user_bytes</a:t>
            </a:r>
            <a:r>
              <a:rPr lang="en-US" dirty="0" smtClean="0"/>
              <a:t> = Encode.utf8.getBytes(</a:t>
            </a:r>
            <a:r>
              <a:rPr lang="en-US" dirty="0" err="1" smtClean="0"/>
              <a:t>user_string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key = </a:t>
            </a:r>
            <a:r>
              <a:rPr lang="en-US" dirty="0" err="1" smtClean="0"/>
              <a:t>generateAesKey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	encrypted = encrypt(key</a:t>
            </a:r>
            <a:r>
              <a:rPr lang="en-US" dirty="0"/>
              <a:t>, </a:t>
            </a:r>
            <a:r>
              <a:rPr lang="en-US" dirty="0" err="1"/>
              <a:t>user_bytes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encrypted_hex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key_string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(key)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key_string</a:t>
            </a:r>
            <a:r>
              <a:rPr lang="en-US" dirty="0" smtClean="0"/>
              <a:t>, </a:t>
            </a:r>
            <a:r>
              <a:rPr lang="en-US" dirty="0" err="1" smtClean="0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868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b="1" baseline="-25000" dirty="0">
                    <a:cs typeface="Arial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868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86401" y="3059289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099019" y="5110591"/>
            <a:ext cx="2330619" cy="425054"/>
            <a:chOff x="1736" y="2066"/>
            <a:chExt cx="2392" cy="357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1238</Words>
  <Application>Microsoft Office PowerPoint</Application>
  <PresentationFormat>Широкоэкранный</PresentationFormat>
  <Paragraphs>291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Fasjeit</cp:lastModifiedBy>
  <cp:revision>589</cp:revision>
  <dcterms:created xsi:type="dcterms:W3CDTF">2018-08-24T12:25:18Z</dcterms:created>
  <dcterms:modified xsi:type="dcterms:W3CDTF">2019-09-20T13:48:48Z</dcterms:modified>
</cp:coreProperties>
</file>